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"/>
  </p:notesMasterIdLst>
  <p:sldIdLst>
    <p:sldId id="269" r:id="rId2"/>
  </p:sldIdLst>
  <p:sldSz cx="10837863" cy="6858000"/>
  <p:notesSz cx="6954838" cy="119792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87350" indent="6985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76288" indent="138113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5225" indent="20637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2575" indent="27622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DA7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100" d="100"/>
          <a:sy n="100" d="100"/>
        </p:scale>
        <p:origin x="-750" y="-318"/>
      </p:cViewPr>
      <p:guideLst>
        <p:guide orient="horz" pos="2160"/>
        <p:guide pos="34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5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87" tIns="54094" rIns="108187" bIns="5409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5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87" tIns="54094" rIns="108187" bIns="5409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A4BFF5-3059-438E-B1AE-E276F0E3A1D8}" type="datetimeFigureOut">
              <a:rPr lang="es-ES"/>
              <a:pPr>
                <a:defRPr/>
              </a:pPr>
              <a:t>20/05/2019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69850" y="898525"/>
            <a:ext cx="7094538" cy="4491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5690156"/>
            <a:ext cx="5563870" cy="539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87" tIns="54094" rIns="108187" bIns="540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78232"/>
            <a:ext cx="3013763" cy="5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87" tIns="54094" rIns="108187" bIns="5409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11378232"/>
            <a:ext cx="3013763" cy="5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87" tIns="54094" rIns="108187" bIns="5409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D24E4-1FD8-4786-8399-15A3844DD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531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87350" indent="69850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776288" indent="138113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165225" indent="206375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552575" indent="276225" algn="l" defTabSz="7762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53242" y="0"/>
            <a:ext cx="11772228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406181" y="-21511"/>
            <a:ext cx="4360647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10308" y="-21511"/>
            <a:ext cx="4154515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0189" y="2708476"/>
            <a:ext cx="3927131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0189" y="4421082"/>
            <a:ext cx="392292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6563" y="1516829"/>
            <a:ext cx="2528835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02D5B0F-6053-4D69-85B7-6E9795954E51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5512434" y="6088284"/>
            <a:ext cx="4154515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5960" y="5719968"/>
            <a:ext cx="3356125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10310" y="5719968"/>
            <a:ext cx="76290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9CFEEE-3AE2-4442-9456-BD4E315C12F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5512434" y="6088284"/>
            <a:ext cx="4154515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14F39-8E00-4A72-B769-32B30AFA3330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7818-606F-4C99-A885-7A3B511F6B7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7452" y="1030147"/>
            <a:ext cx="1759437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8413" y="1030147"/>
            <a:ext cx="6428408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63090-8C91-4AF1-984C-FF36A5672BAA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3E62-4709-4313-B2AF-EB71BE3909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FC9B-391D-4703-A3C5-A72E0C90EE2E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985B-2D96-406B-9965-FB5A83DFEF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799" y="2900831"/>
            <a:ext cx="7867014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800" y="4267202"/>
            <a:ext cx="7867012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DDA5D-3C82-4925-9746-942CB5A0EA73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98344-1351-43E0-9B44-B52CD36413E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F6B5D-1ED9-4F42-AEE1-7A32F79C74B2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9CCC-078D-4D37-9B21-FC3EFC2D23F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5516" y="2313432"/>
            <a:ext cx="4053361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505634" y="2313431"/>
            <a:ext cx="4053361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695" y="2316009"/>
            <a:ext cx="362346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93" y="2974696"/>
            <a:ext cx="4053361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0246" y="2316010"/>
            <a:ext cx="362176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634" y="2974696"/>
            <a:ext cx="4053361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D2B25-5DCC-4CEF-ACDA-B5E818F31CC9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0807-A308-463A-8C4F-7146ABA27AA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0EA01-1775-4FAB-9747-3D6A7B224815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79B45-C3E6-469B-8C01-A1907A0B66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14DCA-0C03-4CC8-9446-7BF2C0F35C48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8F14B-AED9-4790-8CAD-ED1B2F8E0AC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53242" y="0"/>
            <a:ext cx="11772228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406181" y="-21511"/>
            <a:ext cx="4360647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510308" y="-21510"/>
            <a:ext cx="4154515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B9E54-1ECE-4E4C-8371-A60AC48F6FE5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253A-A02B-4C5F-9C4F-8E5FE15F525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1073323" y="601885"/>
            <a:ext cx="4222141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164" y="856527"/>
            <a:ext cx="3662922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512434" y="6088284"/>
            <a:ext cx="4154515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01244" y="5724837"/>
            <a:ext cx="4140841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7855" y="2657436"/>
            <a:ext cx="3916721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14013" y="4136994"/>
            <a:ext cx="3909861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53242" y="0"/>
            <a:ext cx="11772228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406181" y="-21511"/>
            <a:ext cx="4360647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510308" y="-21510"/>
            <a:ext cx="4154515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073323" y="601885"/>
            <a:ext cx="4222141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512434" y="6088284"/>
            <a:ext cx="4154515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443" y="2660904"/>
            <a:ext cx="3912469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1417" y="693795"/>
            <a:ext cx="3981970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11688" y="4133090"/>
            <a:ext cx="3911982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91D8C-B6A5-4300-A92A-4B8E7E9E945D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01244" y="5724837"/>
            <a:ext cx="4140841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BF9BA-0763-438B-AD6D-0EC833F770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61262" y="0"/>
            <a:ext cx="11772228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41894" y="333489"/>
            <a:ext cx="9754077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406181" y="-21511"/>
            <a:ext cx="4360647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510308" y="-21510"/>
            <a:ext cx="4154515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6789" y="1027664"/>
            <a:ext cx="832602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793" y="2323652"/>
            <a:ext cx="8032768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08363" y="224494"/>
            <a:ext cx="2528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A6DB530-B419-4D10-8F83-D59CC33B863E}" type="datetimeFigureOut">
              <a:rPr lang="es-MX" smtClean="0"/>
              <a:pPr>
                <a:defRPr/>
              </a:pPr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1245" y="5852162"/>
            <a:ext cx="4150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0310" y="224493"/>
            <a:ext cx="1578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D216D51-5675-4C71-AA18-766194D3AB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22" y="723419"/>
            <a:ext cx="5586105" cy="5772308"/>
          </a:xfrm>
          <a:prstGeom prst="rect">
            <a:avLst/>
          </a:prstGeom>
        </p:spPr>
      </p:pic>
      <p:cxnSp>
        <p:nvCxnSpPr>
          <p:cNvPr id="27" name="26 Conector recto"/>
          <p:cNvCxnSpPr/>
          <p:nvPr/>
        </p:nvCxnSpPr>
        <p:spPr>
          <a:xfrm>
            <a:off x="4914875" y="3069531"/>
            <a:ext cx="11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4377243" y="2997064"/>
            <a:ext cx="20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365565" y="3985218"/>
            <a:ext cx="81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394593" y="3985218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633043" y="-387424"/>
            <a:ext cx="389293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endParaRPr lang="es-MX" sz="1600" b="1" dirty="0" smtClean="0"/>
          </a:p>
          <a:p>
            <a:pPr algn="ctr"/>
            <a:r>
              <a:rPr lang="es-MX" sz="1400" b="1" dirty="0" smtClean="0"/>
              <a:t>Estructura Orgánica</a:t>
            </a:r>
          </a:p>
          <a:p>
            <a:pPr algn="ctr"/>
            <a:r>
              <a:rPr lang="es-MX" sz="1400" b="1" dirty="0" smtClean="0"/>
              <a:t>Dirección de La Oficina de Enlace S. R. E.</a:t>
            </a:r>
          </a:p>
          <a:p>
            <a:pPr algn="ctr"/>
            <a:endParaRPr lang="es-MX" sz="1600" b="1" dirty="0"/>
          </a:p>
        </p:txBody>
      </p:sp>
      <p:cxnSp>
        <p:nvCxnSpPr>
          <p:cNvPr id="33" name="32 Conector recto"/>
          <p:cNvCxnSpPr/>
          <p:nvPr/>
        </p:nvCxnSpPr>
        <p:spPr>
          <a:xfrm>
            <a:off x="3137982" y="3985218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H="1">
            <a:off x="7092205" y="4005064"/>
            <a:ext cx="0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9465565" y="396721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/>
          <p:cNvSpPr/>
          <p:nvPr/>
        </p:nvSpPr>
        <p:spPr>
          <a:xfrm>
            <a:off x="3891848" y="1426456"/>
            <a:ext cx="2922155" cy="515229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DIRECTOR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 LA OFICINA DE ENLACE 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S.R.E.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ARMANDO DE LA TORRE SANDOVAL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2241971" y="2778201"/>
            <a:ext cx="2679017" cy="515229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ASESOR DE PASAPORTES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IRMA PATRICIA RAMIREZ ALONSO 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70335" y="4273218"/>
            <a:ext cx="1429200" cy="76145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ASESOR DE PASAPORTES</a:t>
            </a:r>
          </a:p>
          <a:p>
            <a:r>
              <a:rPr lang="es-MX" dirty="0"/>
              <a:t>BERTHA ALICIA SALAZAR MARTINEZ.</a:t>
            </a:r>
          </a:p>
          <a:p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423382" y="4273218"/>
            <a:ext cx="1429200" cy="76145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ASESOR DE PASAPORTES </a:t>
            </a:r>
          </a:p>
          <a:p>
            <a:r>
              <a:rPr lang="es-MX" dirty="0"/>
              <a:t>IDALIA VERONICA CARRERA MORALES</a:t>
            </a:r>
          </a:p>
          <a:p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350140" y="4273218"/>
            <a:ext cx="1429200" cy="76145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ASESOR DE PASAPORTES </a:t>
            </a:r>
          </a:p>
          <a:p>
            <a:r>
              <a:rPr lang="es-MX" dirty="0"/>
              <a:t>JUANA MARIA GUILLEN GLORIA</a:t>
            </a:r>
          </a:p>
          <a:p>
            <a:endParaRPr lang="es-MX" dirty="0"/>
          </a:p>
        </p:txBody>
      </p:sp>
      <p:sp>
        <p:nvSpPr>
          <p:cNvPr id="43" name="42 CuadroTexto"/>
          <p:cNvSpPr txBox="1"/>
          <p:nvPr/>
        </p:nvSpPr>
        <p:spPr>
          <a:xfrm>
            <a:off x="6450661" y="4273218"/>
            <a:ext cx="1429200" cy="76145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dirty="0"/>
              <a:t>ASESOR DE PASAPORTES </a:t>
            </a:r>
          </a:p>
          <a:p>
            <a:r>
              <a:rPr lang="es-MX" dirty="0"/>
              <a:t>THELMA PPATRICIA LOZANO VILLALOBOS</a:t>
            </a:r>
          </a:p>
          <a:p>
            <a:endParaRPr lang="es-MX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6028185" y="2606902"/>
            <a:ext cx="2919138" cy="857825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AUXILIARES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GABRIELA EDITH RUBIO GUZMAN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ALDO EMMANUEL FLORES TREJO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ROSALINDA CORONADO IBARRA 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39 CuadroTexto"/>
          <p:cNvSpPr txBox="1"/>
          <p:nvPr/>
        </p:nvSpPr>
        <p:spPr>
          <a:xfrm>
            <a:off x="895484" y="591909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47" name="40 CuadroTexto"/>
          <p:cNvSpPr txBox="1"/>
          <p:nvPr/>
        </p:nvSpPr>
        <p:spPr>
          <a:xfrm>
            <a:off x="7886013" y="594600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3" name="39 CuadroTexto"/>
          <p:cNvSpPr txBox="1"/>
          <p:nvPr/>
        </p:nvSpPr>
        <p:spPr>
          <a:xfrm>
            <a:off x="1337105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1062</TotalTime>
  <Words>100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110</cp:revision>
  <cp:lastPrinted>2018-07-12T21:40:49Z</cp:lastPrinted>
  <dcterms:created xsi:type="dcterms:W3CDTF">2009-11-28T03:18:03Z</dcterms:created>
  <dcterms:modified xsi:type="dcterms:W3CDTF">2019-05-20T16:43:20Z</dcterms:modified>
</cp:coreProperties>
</file>