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6858000" cy="9144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3D2BC-B675-49E4-8894-E67530A1C368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606800" y="514350"/>
            <a:ext cx="1930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BD096-A909-41C7-91F6-78FF213B695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81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DE4A1E-48E5-499B-9011-6FE98EFDFC0F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256D43-CB2F-446D-867E-4908BE39FA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764704" y="5940152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836712" y="82758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YOLANDA RODRIGUEZ ROCHA</a:t>
            </a:r>
            <a:endParaRPr lang="es-MX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764704" y="2339752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64704" y="189841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Formación Académica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36712" y="54988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Experiencia Laboral</a:t>
            </a:r>
            <a:endParaRPr lang="es-MX" dirty="0"/>
          </a:p>
        </p:txBody>
      </p:sp>
      <p:sp>
        <p:nvSpPr>
          <p:cNvPr id="17" name="16 Estrella de 5 puntas"/>
          <p:cNvSpPr/>
          <p:nvPr/>
        </p:nvSpPr>
        <p:spPr>
          <a:xfrm>
            <a:off x="908720" y="2771800"/>
            <a:ext cx="45719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052736" y="2638817"/>
            <a:ext cx="4515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Facultad de Contaduría Pública y Admón. ( Monterrey, N.L.)</a:t>
            </a:r>
          </a:p>
          <a:p>
            <a:r>
              <a:rPr lang="es-MX" sz="1200" dirty="0" smtClean="0"/>
              <a:t>Carrera : Contador Público</a:t>
            </a:r>
            <a:endParaRPr lang="es-MX" sz="12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052736" y="3286889"/>
            <a:ext cx="2856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Preparatoria No. 2 ( Monterrey, N.L.)</a:t>
            </a:r>
            <a:endParaRPr lang="es-MX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052736" y="3790945"/>
            <a:ext cx="274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Esc. Sec. </a:t>
            </a:r>
            <a:r>
              <a:rPr lang="es-MX" sz="1200" dirty="0" err="1" smtClean="0"/>
              <a:t>Tec</a:t>
            </a:r>
            <a:r>
              <a:rPr lang="es-MX" sz="1200" dirty="0" smtClean="0"/>
              <a:t>. No. 1 ( Galeana, N.L.)</a:t>
            </a:r>
            <a:endParaRPr lang="es-MX" sz="12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052736" y="4295001"/>
            <a:ext cx="4929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Esc. Primaria “ Benemérito de las Américas “  ( Torreón Coahuila )</a:t>
            </a:r>
            <a:endParaRPr lang="es-MX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052736" y="6239217"/>
            <a:ext cx="4586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Presidencia </a:t>
            </a:r>
            <a:r>
              <a:rPr lang="es-MX" sz="1200" dirty="0" err="1" smtClean="0"/>
              <a:t>Mpal</a:t>
            </a:r>
            <a:r>
              <a:rPr lang="es-MX" sz="1200" dirty="0" smtClean="0"/>
              <a:t> de Escobedo, N.L.                     2009 -  2017  </a:t>
            </a:r>
          </a:p>
          <a:p>
            <a:r>
              <a:rPr lang="es-MX" sz="1200" dirty="0" err="1" smtClean="0"/>
              <a:t>Deparatamento</a:t>
            </a:r>
            <a:r>
              <a:rPr lang="es-MX" sz="1200" dirty="0" smtClean="0"/>
              <a:t> de Ingresos</a:t>
            </a:r>
            <a:endParaRPr lang="es-MX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052736" y="6876256"/>
            <a:ext cx="4496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Presidencia </a:t>
            </a:r>
            <a:r>
              <a:rPr lang="es-MX" sz="1200" dirty="0" err="1" smtClean="0"/>
              <a:t>Mpal</a:t>
            </a:r>
            <a:r>
              <a:rPr lang="es-MX" sz="1200" dirty="0" smtClean="0"/>
              <a:t>. de Guadalupe, N.L                  2006 -  2009</a:t>
            </a:r>
          </a:p>
          <a:p>
            <a:r>
              <a:rPr lang="es-MX" sz="1200" dirty="0" smtClean="0"/>
              <a:t>Departamento de Ingresos</a:t>
            </a:r>
            <a:endParaRPr lang="es-MX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052736" y="7494711"/>
            <a:ext cx="4499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Presidencia </a:t>
            </a:r>
            <a:r>
              <a:rPr lang="es-MX" sz="1200" dirty="0" err="1" smtClean="0"/>
              <a:t>Mpal</a:t>
            </a:r>
            <a:r>
              <a:rPr lang="es-MX" sz="1200" dirty="0" smtClean="0"/>
              <a:t> de Escobedo, N.L.                     2001 -  2006</a:t>
            </a:r>
          </a:p>
          <a:p>
            <a:r>
              <a:rPr lang="es-MX" sz="1200" dirty="0" smtClean="0"/>
              <a:t>Secretaria de Finanzas y </a:t>
            </a:r>
            <a:r>
              <a:rPr lang="es-MX" sz="1200" dirty="0" err="1" smtClean="0"/>
              <a:t>Tesoreria</a:t>
            </a:r>
            <a:endParaRPr lang="es-MX" sz="1200" dirty="0"/>
          </a:p>
        </p:txBody>
      </p:sp>
      <p:sp>
        <p:nvSpPr>
          <p:cNvPr id="38" name="37 Estrella de 5 puntas"/>
          <p:cNvSpPr/>
          <p:nvPr/>
        </p:nvSpPr>
        <p:spPr>
          <a:xfrm>
            <a:off x="908720" y="3851920"/>
            <a:ext cx="45719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/>
          </a:p>
        </p:txBody>
      </p:sp>
      <p:sp>
        <p:nvSpPr>
          <p:cNvPr id="39" name="38 Estrella de 5 puntas"/>
          <p:cNvSpPr/>
          <p:nvPr/>
        </p:nvSpPr>
        <p:spPr>
          <a:xfrm>
            <a:off x="908720" y="3347864"/>
            <a:ext cx="45719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/>
          </a:p>
        </p:txBody>
      </p:sp>
      <p:sp>
        <p:nvSpPr>
          <p:cNvPr id="40" name="39 Estrella de 5 puntas"/>
          <p:cNvSpPr/>
          <p:nvPr/>
        </p:nvSpPr>
        <p:spPr>
          <a:xfrm flipH="1">
            <a:off x="935009" y="4355976"/>
            <a:ext cx="45719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/>
          </a:p>
        </p:txBody>
      </p:sp>
      <p:sp>
        <p:nvSpPr>
          <p:cNvPr id="41" name="40 Estrella de 5 puntas"/>
          <p:cNvSpPr/>
          <p:nvPr/>
        </p:nvSpPr>
        <p:spPr>
          <a:xfrm>
            <a:off x="908720" y="6372200"/>
            <a:ext cx="45719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/>
          </a:p>
        </p:txBody>
      </p:sp>
      <p:sp>
        <p:nvSpPr>
          <p:cNvPr id="42" name="41 Estrella de 5 puntas"/>
          <p:cNvSpPr/>
          <p:nvPr/>
        </p:nvSpPr>
        <p:spPr>
          <a:xfrm>
            <a:off x="908720" y="7020272"/>
            <a:ext cx="45719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/>
          </a:p>
        </p:txBody>
      </p:sp>
      <p:sp>
        <p:nvSpPr>
          <p:cNvPr id="43" name="42 Estrella de 5 puntas"/>
          <p:cNvSpPr/>
          <p:nvPr/>
        </p:nvSpPr>
        <p:spPr>
          <a:xfrm>
            <a:off x="908720" y="7596336"/>
            <a:ext cx="45719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100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cp yolanda</dc:creator>
  <cp:lastModifiedBy>PC</cp:lastModifiedBy>
  <cp:revision>17</cp:revision>
  <dcterms:created xsi:type="dcterms:W3CDTF">2017-08-09T22:29:17Z</dcterms:created>
  <dcterms:modified xsi:type="dcterms:W3CDTF">2017-11-17T21:44:58Z</dcterms:modified>
</cp:coreProperties>
</file>