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"/>
  </p:notesMasterIdLst>
  <p:sldIdLst>
    <p:sldId id="256" r:id="rId2"/>
  </p:sldIdLst>
  <p:sldSz cx="6858000" cy="9144000" type="screen4x3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3162" y="-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3D2BC-B675-49E4-8894-E67530A1C368}" type="datetimeFigureOut">
              <a:rPr lang="es-MX" smtClean="0"/>
              <a:pPr/>
              <a:t>17/11/2017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606800" y="514350"/>
            <a:ext cx="19304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BD096-A909-41C7-91F6-78FF213B695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4819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714500" y="4165600"/>
            <a:ext cx="4629150" cy="2525816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714500" y="6671096"/>
            <a:ext cx="4629150" cy="18288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6716" y="1676588"/>
            <a:ext cx="3048000" cy="285750"/>
          </a:xfrm>
        </p:spPr>
        <p:txBody>
          <a:bodyPr/>
          <a:lstStyle/>
          <a:p>
            <a:fld id="{01DE4A1E-48E5-499B-9011-6FE98EFDFC0F}" type="datetimeFigureOut">
              <a:rPr lang="es-MX" smtClean="0"/>
              <a:pPr/>
              <a:t>17/11/2017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152" y="5687573"/>
            <a:ext cx="4876800" cy="288036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6835392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982224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248156" y="7717536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428750" y="5994400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994158" y="6571603"/>
            <a:ext cx="457200" cy="690032"/>
          </a:xfrm>
        </p:spPr>
        <p:txBody>
          <a:bodyPr/>
          <a:lstStyle/>
          <a:p>
            <a:fld id="{46256D43-CB2F-446D-867E-4908BE39FA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4A1E-48E5-499B-9011-6FE98EFDFC0F}" type="datetimeFigureOut">
              <a:rPr lang="es-MX" smtClean="0"/>
              <a:pPr/>
              <a:t>17/11/2017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6D43-CB2F-446D-867E-4908BE39FA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257300" cy="780203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4A1E-48E5-499B-9011-6FE98EFDFC0F}" type="datetimeFigureOut">
              <a:rPr lang="es-MX" smtClean="0"/>
              <a:pPr/>
              <a:t>17/11/2017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6D43-CB2F-446D-867E-4908BE39FA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5600700" cy="6498336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1DE4A1E-48E5-499B-9011-6FE98EFDFC0F}" type="datetimeFigureOut">
              <a:rPr lang="es-MX" smtClean="0"/>
              <a:pPr/>
              <a:t>17/11/2017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6256D43-CB2F-446D-867E-4908BE39FAD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14500" y="3860800"/>
            <a:ext cx="4629150" cy="273812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714500" y="6680200"/>
            <a:ext cx="4629150" cy="18288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5692" y="1671701"/>
            <a:ext cx="3048000" cy="285750"/>
          </a:xfrm>
        </p:spPr>
        <p:txBody>
          <a:bodyPr/>
          <a:lstStyle/>
          <a:p>
            <a:fld id="{01DE4A1E-48E5-499B-9011-6FE98EFDFC0F}" type="datetimeFigureOut">
              <a:rPr lang="es-MX" smtClean="0"/>
              <a:pPr/>
              <a:t>17/11/2017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292" y="5683758"/>
            <a:ext cx="4876800" cy="288036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993528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248156" y="7721600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409280" y="5973184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6823458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005462" y="6571603"/>
            <a:ext cx="457200" cy="690032"/>
          </a:xfrm>
        </p:spPr>
        <p:txBody>
          <a:bodyPr/>
          <a:lstStyle/>
          <a:p>
            <a:fld id="{46256D43-CB2F-446D-867E-4908BE39FA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4A1E-48E5-499B-9011-6FE98EFDFC0F}" type="datetimeFigureOut">
              <a:rPr lang="es-MX" smtClean="0"/>
              <a:pPr/>
              <a:t>17/11/2017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6D43-CB2F-446D-867E-4908BE39FAD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3202686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5657850" cy="1524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4A1E-48E5-499B-9011-6FE98EFDFC0F}" type="datetimeFigureOut">
              <a:rPr lang="es-MX" smtClean="0"/>
              <a:pPr/>
              <a:t>17/11/2017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6D43-CB2F-446D-867E-4908BE39FAD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342900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3278981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34290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325755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DE4A1E-48E5-499B-9011-6FE98EFDFC0F}" type="datetimeFigureOut">
              <a:rPr lang="es-MX" smtClean="0"/>
              <a:pPr/>
              <a:t>17/11/2017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6256D43-CB2F-446D-867E-4908BE39FAD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4A1E-48E5-499B-9011-6FE98EFDFC0F}" type="datetimeFigureOut">
              <a:rPr lang="es-MX" smtClean="0"/>
              <a:pPr/>
              <a:t>17/11/2017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6D43-CB2F-446D-867E-4908BE39FA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688658" y="4400550"/>
            <a:ext cx="8412480" cy="3429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109210" y="365760"/>
            <a:ext cx="1145286" cy="664464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228600" y="365760"/>
            <a:ext cx="4229100" cy="843686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1DE4A1E-48E5-499B-9011-6FE98EFDFC0F}" type="datetimeFigureOut">
              <a:rPr lang="es-MX" smtClean="0"/>
              <a:pPr/>
              <a:t>17/11/2017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6256D43-CB2F-446D-867E-4908BE39FAD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672370" y="4400550"/>
            <a:ext cx="8412480" cy="3429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4629150" cy="9144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74349" y="353060"/>
            <a:ext cx="1143000" cy="6608064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DE4A1E-48E5-499B-9011-6FE98EFDFC0F}" type="datetimeFigureOut">
              <a:rPr lang="es-MX" smtClean="0"/>
              <a:pPr/>
              <a:t>17/11/2017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6256D43-CB2F-446D-867E-4908BE39FAD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600700" cy="64983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5105400" y="1554482"/>
            <a:ext cx="2682240" cy="288036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1DE4A1E-48E5-499B-9011-6FE98EFDFC0F}" type="datetimeFigureOut">
              <a:rPr lang="es-MX" smtClean="0"/>
              <a:pPr/>
              <a:t>17/11/2017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4309190" y="5089667"/>
            <a:ext cx="4267200" cy="27432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7150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096762" y="7645400"/>
            <a:ext cx="457200" cy="694944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6256D43-CB2F-446D-867E-4908BE39FA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8 Conector recto"/>
          <p:cNvCxnSpPr/>
          <p:nvPr/>
        </p:nvCxnSpPr>
        <p:spPr>
          <a:xfrm>
            <a:off x="764704" y="5940152"/>
            <a:ext cx="5328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836712" y="827584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YOLANDA RODRIGUEZ ROCHA</a:t>
            </a:r>
            <a:endParaRPr lang="es-MX" dirty="0"/>
          </a:p>
        </p:txBody>
      </p:sp>
      <p:cxnSp>
        <p:nvCxnSpPr>
          <p:cNvPr id="14" name="13 Conector recto"/>
          <p:cNvCxnSpPr/>
          <p:nvPr/>
        </p:nvCxnSpPr>
        <p:spPr>
          <a:xfrm>
            <a:off x="764704" y="2339752"/>
            <a:ext cx="5328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764704" y="1898412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Formación Académica</a:t>
            </a:r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836712" y="5498812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Experiencia Laboral</a:t>
            </a:r>
            <a:endParaRPr lang="es-MX" dirty="0"/>
          </a:p>
        </p:txBody>
      </p:sp>
      <p:sp>
        <p:nvSpPr>
          <p:cNvPr id="17" name="16 Estrella de 5 puntas"/>
          <p:cNvSpPr/>
          <p:nvPr/>
        </p:nvSpPr>
        <p:spPr>
          <a:xfrm>
            <a:off x="908720" y="2771800"/>
            <a:ext cx="45719" cy="7200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8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1052736" y="2638817"/>
            <a:ext cx="45159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Facultad de Contaduría Pública y Admón. ( Monterrey, N.L.)</a:t>
            </a:r>
          </a:p>
          <a:p>
            <a:r>
              <a:rPr lang="es-MX" sz="1200" dirty="0" smtClean="0"/>
              <a:t>Carrera : Contador Público</a:t>
            </a:r>
            <a:endParaRPr lang="es-MX" sz="1200" dirty="0"/>
          </a:p>
        </p:txBody>
      </p:sp>
      <p:sp>
        <p:nvSpPr>
          <p:cNvPr id="24" name="23 CuadroTexto"/>
          <p:cNvSpPr txBox="1"/>
          <p:nvPr/>
        </p:nvSpPr>
        <p:spPr>
          <a:xfrm>
            <a:off x="1052736" y="3286889"/>
            <a:ext cx="28568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Preparatoria No. 2 ( Monterrey, N.L.)</a:t>
            </a:r>
            <a:endParaRPr lang="es-MX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1052736" y="3790945"/>
            <a:ext cx="27430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Esc. Sec. </a:t>
            </a:r>
            <a:r>
              <a:rPr lang="es-MX" sz="1200" dirty="0" err="1" smtClean="0"/>
              <a:t>Tec</a:t>
            </a:r>
            <a:r>
              <a:rPr lang="es-MX" sz="1200" dirty="0" smtClean="0"/>
              <a:t>. No. 1 ( Galeana, N.L.)</a:t>
            </a:r>
            <a:endParaRPr lang="es-MX" sz="12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052736" y="4295001"/>
            <a:ext cx="4929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Esc. Primaria “ Benemérito de las Américas “  ( Torreón Coahuila )</a:t>
            </a:r>
            <a:endParaRPr lang="es-MX" sz="12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1052736" y="6239217"/>
            <a:ext cx="4586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Presidencia </a:t>
            </a:r>
            <a:r>
              <a:rPr lang="es-MX" sz="1200" dirty="0" err="1" smtClean="0"/>
              <a:t>Mpal</a:t>
            </a:r>
            <a:r>
              <a:rPr lang="es-MX" sz="1200" dirty="0" smtClean="0"/>
              <a:t> de Escobedo, N.L.                     2009 -  2017  </a:t>
            </a:r>
          </a:p>
          <a:p>
            <a:r>
              <a:rPr lang="es-MX" sz="1200" dirty="0" err="1" smtClean="0"/>
              <a:t>Deparatamento</a:t>
            </a:r>
            <a:r>
              <a:rPr lang="es-MX" sz="1200" dirty="0" smtClean="0"/>
              <a:t> de Ingresos</a:t>
            </a:r>
            <a:endParaRPr lang="es-MX" sz="12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1052736" y="6876256"/>
            <a:ext cx="4496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Presidencia </a:t>
            </a:r>
            <a:r>
              <a:rPr lang="es-MX" sz="1200" dirty="0" err="1" smtClean="0"/>
              <a:t>Mpal</a:t>
            </a:r>
            <a:r>
              <a:rPr lang="es-MX" sz="1200" dirty="0" smtClean="0"/>
              <a:t>. de Guadalupe, N.L                  2006 -  2009</a:t>
            </a:r>
          </a:p>
          <a:p>
            <a:r>
              <a:rPr lang="es-MX" sz="1200" dirty="0" smtClean="0"/>
              <a:t>Departamento de Ingresos</a:t>
            </a:r>
            <a:endParaRPr lang="es-MX" sz="12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1052736" y="7494711"/>
            <a:ext cx="4499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Presidencia </a:t>
            </a:r>
            <a:r>
              <a:rPr lang="es-MX" sz="1200" dirty="0" err="1" smtClean="0"/>
              <a:t>Mpal</a:t>
            </a:r>
            <a:r>
              <a:rPr lang="es-MX" sz="1200" dirty="0" smtClean="0"/>
              <a:t> de Escobedo, N.L.                     2001 -  2006</a:t>
            </a:r>
          </a:p>
          <a:p>
            <a:r>
              <a:rPr lang="es-MX" sz="1200" dirty="0" smtClean="0"/>
              <a:t>Secretaria de Finanzas y </a:t>
            </a:r>
            <a:r>
              <a:rPr lang="es-MX" sz="1200" dirty="0" err="1" smtClean="0"/>
              <a:t>Tesoreria</a:t>
            </a:r>
            <a:endParaRPr lang="es-MX" sz="1200" dirty="0"/>
          </a:p>
        </p:txBody>
      </p:sp>
      <p:sp>
        <p:nvSpPr>
          <p:cNvPr id="38" name="37 Estrella de 5 puntas"/>
          <p:cNvSpPr/>
          <p:nvPr/>
        </p:nvSpPr>
        <p:spPr>
          <a:xfrm>
            <a:off x="908720" y="3851920"/>
            <a:ext cx="45719" cy="7200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800" dirty="0"/>
          </a:p>
        </p:txBody>
      </p:sp>
      <p:sp>
        <p:nvSpPr>
          <p:cNvPr id="39" name="38 Estrella de 5 puntas"/>
          <p:cNvSpPr/>
          <p:nvPr/>
        </p:nvSpPr>
        <p:spPr>
          <a:xfrm>
            <a:off x="908720" y="3347864"/>
            <a:ext cx="45719" cy="7200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800" dirty="0"/>
          </a:p>
        </p:txBody>
      </p:sp>
      <p:sp>
        <p:nvSpPr>
          <p:cNvPr id="40" name="39 Estrella de 5 puntas"/>
          <p:cNvSpPr/>
          <p:nvPr/>
        </p:nvSpPr>
        <p:spPr>
          <a:xfrm flipH="1">
            <a:off x="935009" y="4355976"/>
            <a:ext cx="45719" cy="7200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800" dirty="0"/>
          </a:p>
        </p:txBody>
      </p:sp>
      <p:sp>
        <p:nvSpPr>
          <p:cNvPr id="41" name="40 Estrella de 5 puntas"/>
          <p:cNvSpPr/>
          <p:nvPr/>
        </p:nvSpPr>
        <p:spPr>
          <a:xfrm>
            <a:off x="908720" y="6372200"/>
            <a:ext cx="45719" cy="7200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800" dirty="0"/>
          </a:p>
        </p:txBody>
      </p:sp>
      <p:sp>
        <p:nvSpPr>
          <p:cNvPr id="42" name="41 Estrella de 5 puntas"/>
          <p:cNvSpPr/>
          <p:nvPr/>
        </p:nvSpPr>
        <p:spPr>
          <a:xfrm>
            <a:off x="908720" y="7020272"/>
            <a:ext cx="45719" cy="7200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800" dirty="0"/>
          </a:p>
        </p:txBody>
      </p:sp>
      <p:sp>
        <p:nvSpPr>
          <p:cNvPr id="43" name="42 Estrella de 5 puntas"/>
          <p:cNvSpPr/>
          <p:nvPr/>
        </p:nvSpPr>
        <p:spPr>
          <a:xfrm>
            <a:off x="908720" y="7596336"/>
            <a:ext cx="45719" cy="7200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65</TotalTime>
  <Words>100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cp yolanda</dc:creator>
  <cp:lastModifiedBy>PC</cp:lastModifiedBy>
  <cp:revision>17</cp:revision>
  <dcterms:created xsi:type="dcterms:W3CDTF">2017-08-09T22:29:17Z</dcterms:created>
  <dcterms:modified xsi:type="dcterms:W3CDTF">2017-11-17T21:44:58Z</dcterms:modified>
</cp:coreProperties>
</file>