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E2AC"/>
    <a:srgbClr val="A59D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7" autoAdjust="0"/>
    <p:restoredTop sz="94660"/>
  </p:normalViewPr>
  <p:slideViewPr>
    <p:cSldViewPr snapToGrid="0">
      <p:cViewPr>
        <p:scale>
          <a:sx n="87" d="100"/>
          <a:sy n="87" d="100"/>
        </p:scale>
        <p:origin x="-1230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F368-5701-4C84-AE7E-3D6EF2179C81}" type="datetimeFigureOut">
              <a:rPr lang="es-MX" smtClean="0"/>
              <a:t>21/01/2019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B4287-34AC-480D-B69E-42C0AD0F6E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2755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F368-5701-4C84-AE7E-3D6EF2179C81}" type="datetimeFigureOut">
              <a:rPr lang="es-MX" smtClean="0"/>
              <a:t>21/01/2019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B4287-34AC-480D-B69E-42C0AD0F6E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6589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F368-5701-4C84-AE7E-3D6EF2179C81}" type="datetimeFigureOut">
              <a:rPr lang="es-MX" smtClean="0"/>
              <a:t>21/01/2019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B4287-34AC-480D-B69E-42C0AD0F6E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7281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F368-5701-4C84-AE7E-3D6EF2179C81}" type="datetimeFigureOut">
              <a:rPr lang="es-MX" smtClean="0"/>
              <a:t>21/01/2019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B4287-34AC-480D-B69E-42C0AD0F6E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90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F368-5701-4C84-AE7E-3D6EF2179C81}" type="datetimeFigureOut">
              <a:rPr lang="es-MX" smtClean="0"/>
              <a:t>21/01/2019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B4287-34AC-480D-B69E-42C0AD0F6E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4390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F368-5701-4C84-AE7E-3D6EF2179C81}" type="datetimeFigureOut">
              <a:rPr lang="es-MX" smtClean="0"/>
              <a:t>21/01/2019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B4287-34AC-480D-B69E-42C0AD0F6E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571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F368-5701-4C84-AE7E-3D6EF2179C81}" type="datetimeFigureOut">
              <a:rPr lang="es-MX" smtClean="0"/>
              <a:t>21/01/2019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B4287-34AC-480D-B69E-42C0AD0F6E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8743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F368-5701-4C84-AE7E-3D6EF2179C81}" type="datetimeFigureOut">
              <a:rPr lang="es-MX" smtClean="0"/>
              <a:t>21/01/2019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B4287-34AC-480D-B69E-42C0AD0F6E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9982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F368-5701-4C84-AE7E-3D6EF2179C81}" type="datetimeFigureOut">
              <a:rPr lang="es-MX" smtClean="0"/>
              <a:t>21/01/2019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B4287-34AC-480D-B69E-42C0AD0F6E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6403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F368-5701-4C84-AE7E-3D6EF2179C81}" type="datetimeFigureOut">
              <a:rPr lang="es-MX" smtClean="0"/>
              <a:t>21/01/2019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B4287-34AC-480D-B69E-42C0AD0F6E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6708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F368-5701-4C84-AE7E-3D6EF2179C81}" type="datetimeFigureOut">
              <a:rPr lang="es-MX" smtClean="0"/>
              <a:t>21/01/2019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B4287-34AC-480D-B69E-42C0AD0F6E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1477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FF368-5701-4C84-AE7E-3D6EF2179C81}" type="datetimeFigureOut">
              <a:rPr lang="es-MX" smtClean="0"/>
              <a:t>21/01/2019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B4287-34AC-480D-B69E-42C0AD0F6E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343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23333" y="541867"/>
            <a:ext cx="2421467" cy="1236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089173" y="17553"/>
            <a:ext cx="2339827" cy="141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-53958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MX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s-MX" sz="1200" b="1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FELIPE CANALES RODRÍGUEZ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MX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Licenciado en Ciencias Jurídicas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MX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MX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0" y="1706020"/>
            <a:ext cx="6858000" cy="369332"/>
          </a:xfrm>
          <a:prstGeom prst="rect">
            <a:avLst/>
          </a:prstGeom>
          <a:solidFill>
            <a:srgbClr val="A59D7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EXPERIENCIA LABORAL</a:t>
            </a:r>
            <a:endParaRPr lang="es-MX" b="1" dirty="0"/>
          </a:p>
        </p:txBody>
      </p:sp>
      <p:sp>
        <p:nvSpPr>
          <p:cNvPr id="10" name="Rectángulo 9"/>
          <p:cNvSpPr/>
          <p:nvPr/>
        </p:nvSpPr>
        <p:spPr>
          <a:xfrm>
            <a:off x="169332" y="2267045"/>
            <a:ext cx="4026591" cy="6526933"/>
          </a:xfrm>
          <a:prstGeom prst="rect">
            <a:avLst/>
          </a:prstGeom>
          <a:solidFill>
            <a:srgbClr val="E1E2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CuadroTexto 12"/>
          <p:cNvSpPr txBox="1"/>
          <p:nvPr/>
        </p:nvSpPr>
        <p:spPr>
          <a:xfrm>
            <a:off x="286098" y="2374580"/>
            <a:ext cx="3759697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s-ES" altLang="es-MX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SECTOR PÚBLICO</a:t>
            </a:r>
          </a:p>
          <a:p>
            <a:endParaRPr kumimoji="0" lang="es-ES" altLang="es-MX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kumimoji="0" lang="es-ES" altLang="es-MX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OCTUBRE 2017 A LA FECHA:</a:t>
            </a:r>
          </a:p>
          <a:p>
            <a:r>
              <a:rPr kumimoji="0" lang="es-ES" altLang="es-MX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Secretario Particular de la Presidenta  Municipal de General Escobedo N.L.</a:t>
            </a:r>
          </a:p>
          <a:p>
            <a:endParaRPr lang="es-ES" altLang="es-MX" sz="11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kumimoji="0" lang="es-ES" altLang="es-MX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FEBRERO  DEL 2011 A 31 de OCTUBRE 2012 :</a:t>
            </a:r>
            <a:r>
              <a:rPr lang="es-ES" altLang="es-MX" sz="11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altLang="es-MX" sz="11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s-ES" altLang="es-MX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Secretario de Ayuntamiento del Municipio de Escobedo, Nuevo León.</a:t>
            </a:r>
            <a:r>
              <a:rPr kumimoji="0" lang="es-ES" altLang="es-MX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                             </a:t>
            </a:r>
          </a:p>
          <a:p>
            <a:endParaRPr lang="es-ES" altLang="es-MX" sz="1100" b="1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kumimoji="0" lang="es-ES" altLang="es-MX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NOVIEMBRE DEL 2009 A  FEBRERO 2011: </a:t>
            </a:r>
            <a:r>
              <a:rPr kumimoji="0" lang="es-ES" altLang="es-MX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Secretario Particular de la Presidenta Municipal del Municipio de Escobedo, Nuevo León.</a:t>
            </a:r>
          </a:p>
          <a:p>
            <a:endParaRPr lang="es-ES" altLang="es-MX" sz="11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kumimoji="0" lang="es-ES" altLang="es-MX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ENERO DEL 2003  A MARZO   2005:</a:t>
            </a:r>
            <a:r>
              <a:rPr kumimoji="0" lang="es-ES" altLang="es-MX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</a:p>
          <a:p>
            <a:r>
              <a:rPr kumimoji="0" lang="es-ES" altLang="es-MX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Secretaría de Educación Pública Federal.</a:t>
            </a:r>
          </a:p>
          <a:p>
            <a:r>
              <a:rPr kumimoji="0" lang="es-ES" altLang="es-MX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Reyes Tamez Guerra.</a:t>
            </a:r>
            <a:endParaRPr lang="es-ES" altLang="es-MX" sz="11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kumimoji="0" lang="es-ES" altLang="es-MX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Cargo: Secretario Técnico del C. Secretario de Educación </a:t>
            </a:r>
          </a:p>
          <a:p>
            <a:endParaRPr lang="es-ES" altLang="es-MX" sz="11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kumimoji="0" lang="es-ES" altLang="es-MX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OCTUBRE 1992 A ENERO 2003:</a:t>
            </a:r>
          </a:p>
          <a:p>
            <a:r>
              <a:rPr kumimoji="0" lang="es-ES" altLang="es-MX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Gobierno del Estado de Nuevo León</a:t>
            </a:r>
          </a:p>
          <a:p>
            <a:r>
              <a:rPr kumimoji="0" lang="es-ES" altLang="es-MX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Cargo: Secretario Particular Adjunto del C. Gobernador del Estado de Nuevo León,  durante las  Administraciones de:                                                                                       Lic. Fernando Canales </a:t>
            </a:r>
            <a:r>
              <a:rPr kumimoji="0" lang="es-ES" altLang="es-MX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Clariond</a:t>
            </a:r>
            <a:r>
              <a:rPr kumimoji="0" lang="es-ES" altLang="es-MX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        </a:t>
            </a:r>
          </a:p>
          <a:p>
            <a:r>
              <a:rPr kumimoji="0" lang="es-ES" altLang="es-MX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Lic. Benjamín </a:t>
            </a:r>
            <a:r>
              <a:rPr kumimoji="0" lang="es-ES" altLang="es-MX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Clariond</a:t>
            </a:r>
            <a:r>
              <a:rPr kumimoji="0" lang="es-ES" altLang="es-MX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Reyes Retana.          </a:t>
            </a:r>
          </a:p>
          <a:p>
            <a:r>
              <a:rPr kumimoji="0" lang="es-ES" altLang="es-MX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Lic. Sócrates Rizzo García.                                                              </a:t>
            </a:r>
            <a:endParaRPr kumimoji="0" lang="es-ES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s-MX" sz="1100" dirty="0" smtClean="0"/>
          </a:p>
          <a:p>
            <a:r>
              <a:rPr lang="es-MX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SECTOR PRIVADO</a:t>
            </a:r>
          </a:p>
          <a:p>
            <a:endParaRPr lang="es-MX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100" smtClean="0">
                <a:latin typeface="Arial" panose="020B0604020202020204" pitchFamily="34" charset="0"/>
                <a:cs typeface="Arial" panose="020B0604020202020204" pitchFamily="34" charset="0"/>
              </a:rPr>
              <a:t>Empresario </a:t>
            </a:r>
            <a:r>
              <a:rPr lang="es-MX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en el ramo del auto transporte de carga,  sector inmobiliario y construcción.</a:t>
            </a:r>
          </a:p>
          <a:p>
            <a:r>
              <a:rPr lang="es-MX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2006 – 2009     2015 - 2016</a:t>
            </a:r>
          </a:p>
          <a:p>
            <a:endParaRPr lang="es-MX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4408227" y="2267045"/>
            <a:ext cx="2166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2895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</TotalTime>
  <Words>77</Words>
  <Application>Microsoft Office PowerPoint</Application>
  <PresentationFormat>Carta (216 x 279 mm)</PresentationFormat>
  <Paragraphs>33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Canales</dc:creator>
  <cp:lastModifiedBy>Contraloria_230216</cp:lastModifiedBy>
  <cp:revision>13</cp:revision>
  <cp:lastPrinted>2019-01-21T02:36:49Z</cp:lastPrinted>
  <dcterms:created xsi:type="dcterms:W3CDTF">2018-10-17T02:34:15Z</dcterms:created>
  <dcterms:modified xsi:type="dcterms:W3CDTF">2019-01-21T18:10:34Z</dcterms:modified>
</cp:coreProperties>
</file>