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71" r:id="rId4"/>
    <p:sldId id="272" r:id="rId5"/>
    <p:sldId id="273" r:id="rId6"/>
    <p:sldId id="27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>
        <p:scale>
          <a:sx n="75" d="100"/>
          <a:sy n="75" d="100"/>
        </p:scale>
        <p:origin x="-1278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6153-F1A4-4C20-A987-E24BAAE85FA8}" type="datetimeFigureOut">
              <a:rPr lang="es-MX" smtClean="0"/>
              <a:t>21/12/2018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AA15-C9D9-47B9-92EC-F01168DE5C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8859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6153-F1A4-4C20-A987-E24BAAE85FA8}" type="datetimeFigureOut">
              <a:rPr lang="es-MX" smtClean="0"/>
              <a:t>21/12/2018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AA15-C9D9-47B9-92EC-F01168DE5C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4821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6153-F1A4-4C20-A987-E24BAAE85FA8}" type="datetimeFigureOut">
              <a:rPr lang="es-MX" smtClean="0"/>
              <a:t>21/12/2018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AA15-C9D9-47B9-92EC-F01168DE5C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1601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6153-F1A4-4C20-A987-E24BAAE85FA8}" type="datetimeFigureOut">
              <a:rPr lang="es-MX" smtClean="0"/>
              <a:t>21/12/2018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AA15-C9D9-47B9-92EC-F01168DE5C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020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6153-F1A4-4C20-A987-E24BAAE85FA8}" type="datetimeFigureOut">
              <a:rPr lang="es-MX" smtClean="0"/>
              <a:t>21/12/2018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AA15-C9D9-47B9-92EC-F01168DE5C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958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6153-F1A4-4C20-A987-E24BAAE85FA8}" type="datetimeFigureOut">
              <a:rPr lang="es-MX" smtClean="0"/>
              <a:t>21/12/2018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AA15-C9D9-47B9-92EC-F01168DE5C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150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6153-F1A4-4C20-A987-E24BAAE85FA8}" type="datetimeFigureOut">
              <a:rPr lang="es-MX" smtClean="0"/>
              <a:t>21/12/2018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AA15-C9D9-47B9-92EC-F01168DE5C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560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6153-F1A4-4C20-A987-E24BAAE85FA8}" type="datetimeFigureOut">
              <a:rPr lang="es-MX" smtClean="0"/>
              <a:t>21/12/2018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AA15-C9D9-47B9-92EC-F01168DE5C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491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6153-F1A4-4C20-A987-E24BAAE85FA8}" type="datetimeFigureOut">
              <a:rPr lang="es-MX" smtClean="0"/>
              <a:t>21/12/2018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AA15-C9D9-47B9-92EC-F01168DE5C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008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6153-F1A4-4C20-A987-E24BAAE85FA8}" type="datetimeFigureOut">
              <a:rPr lang="es-MX" smtClean="0"/>
              <a:t>21/12/2018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AA15-C9D9-47B9-92EC-F01168DE5C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12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6153-F1A4-4C20-A987-E24BAAE85FA8}" type="datetimeFigureOut">
              <a:rPr lang="es-MX" smtClean="0"/>
              <a:t>21/12/2018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1AA15-C9D9-47B9-92EC-F01168DE5C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892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A6153-F1A4-4C20-A987-E24BAAE85FA8}" type="datetimeFigureOut">
              <a:rPr lang="es-MX" smtClean="0"/>
              <a:t>21/12/2018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1AA15-C9D9-47B9-92EC-F01168DE5C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231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4E60118A-6E85-4EFC-97A8-EE8221D8CB1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5429" y="1554002"/>
          <a:ext cx="8055433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58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85985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16188565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552184151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4034888381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1515477124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704158460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1439880108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1649815862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3567622116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CASA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B2E5F3FC-550A-4BF5-AC54-839BE74B155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5429" y="2660103"/>
          <a:ext cx="8055433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58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85985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1549725277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961107916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3426021531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367864722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101598501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3504589831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56176609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117897472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PERSONA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96EF9953-01A8-43A7-B09B-036496684CC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5429" y="3766484"/>
          <a:ext cx="8055433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58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85985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39375555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746800727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3931541757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170314995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123453701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4117849358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826403917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502134888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NEGOCIO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xmlns="" id="{CA55F653-9E86-4119-B84C-ABAD8C07196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4138" y="4715823"/>
          <a:ext cx="8055433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58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85985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098166161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3289766467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1837166525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3503087392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13877985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426563043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195571289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12149292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DE VEHICULO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xmlns="" id="{23F052A6-3E69-4D6F-A360-14A8AE97971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5429" y="5834265"/>
          <a:ext cx="8055433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58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85985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15935991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153358453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361704896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622683095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871847338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860686512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1522942005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777894509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CRISTALAZO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ENE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FEB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CC3E22DB-2BAF-486F-809A-E748078382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0" y="144891"/>
            <a:ext cx="1409113" cy="140911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976AF0F3-6C15-4C93-8434-F6EEDF4230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36" y="144891"/>
            <a:ext cx="1409113" cy="1409113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27D55466-7BB6-4924-9737-BC0266F8258D}"/>
              </a:ext>
            </a:extLst>
          </p:cNvPr>
          <p:cNvSpPr txBox="1"/>
          <p:nvPr/>
        </p:nvSpPr>
        <p:spPr>
          <a:xfrm>
            <a:off x="1628084" y="339393"/>
            <a:ext cx="56701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CIUDADANA Y JUSTICIA CIVICA</a:t>
            </a:r>
          </a:p>
          <a:p>
            <a:pPr algn="ctr"/>
            <a:r>
              <a:rPr lang="es-MX" sz="2000" b="1" dirty="0">
                <a:latin typeface="Arial Narrow" panose="020B0606020202030204" pitchFamily="34" charset="0"/>
              </a:rPr>
              <a:t>COMPARATIVO DENUNCIAS VS REPORTES 911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CB5F8476-EE5D-4F14-84A8-888D58ED28E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</p:spTree>
    <p:extLst>
      <p:ext uri="{BB962C8B-B14F-4D97-AF65-F5344CB8AC3E}">
        <p14:creationId xmlns:p14="http://schemas.microsoft.com/office/powerpoint/2010/main" val="388858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B2E5F3FC-550A-4BF5-AC54-839BE74B155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44286" y="2025941"/>
          <a:ext cx="8055433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58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85985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317373818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861797042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99983294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971080097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509141260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4084248118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1845797766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3167746112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VIOLENCIA FAMILIAR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96EF9953-01A8-43A7-B09B-036496684CC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44286" y="3141031"/>
          <a:ext cx="8055433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58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85985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46072786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401537870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933814215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686506322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7685667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066431602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383812299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27351570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LESIONES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xmlns="" id="{CA55F653-9E86-4119-B84C-ABAD8C07196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44286" y="4247132"/>
          <a:ext cx="8055433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58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85985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1883938936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1638121785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1098500715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644140158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3410494455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556410330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3208512007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13972499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VIOLACIONES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xmlns="" id="{C2672599-25CD-457E-8117-777FAD7D2C0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44286" y="5226846"/>
          <a:ext cx="8055433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58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85985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4174705876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3292736052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984956985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1110755576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1117480320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875364490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754640618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3517322842"/>
                    </a:ext>
                  </a:extLst>
                </a:gridCol>
                <a:gridCol w="587988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517AE2DD-CB38-471C-A013-580B9B6247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0" y="144891"/>
            <a:ext cx="1409113" cy="1409113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349640D-473A-4801-8025-A8ADAEAE9C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36" y="144891"/>
            <a:ext cx="1409113" cy="1409113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2E1920D0-DF9C-4F2B-8D4C-901DCB220319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D2901257-5BBC-4104-A9FA-6013F63D4794}"/>
              </a:ext>
            </a:extLst>
          </p:cNvPr>
          <p:cNvSpPr txBox="1"/>
          <p:nvPr/>
        </p:nvSpPr>
        <p:spPr>
          <a:xfrm>
            <a:off x="1628084" y="339393"/>
            <a:ext cx="56701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CIUDADANA Y JUSTICIA CIVICA</a:t>
            </a:r>
          </a:p>
          <a:p>
            <a:pPr algn="ctr"/>
            <a:r>
              <a:rPr lang="es-MX" sz="2000" b="1" dirty="0">
                <a:latin typeface="Arial Narrow" panose="020B0606020202030204" pitchFamily="34" charset="0"/>
              </a:rPr>
              <a:t>COMPARATIVO DENUNCIAS VS REPORTES 911</a:t>
            </a:r>
          </a:p>
        </p:txBody>
      </p:sp>
    </p:spTree>
    <p:extLst>
      <p:ext uri="{BB962C8B-B14F-4D97-AF65-F5344CB8AC3E}">
        <p14:creationId xmlns:p14="http://schemas.microsoft.com/office/powerpoint/2010/main" val="516338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6216369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3D3B1AA4-6D0E-4F08-8695-B9EEE1B2DA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0" y="144891"/>
            <a:ext cx="1409113" cy="140911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BE3B0BC6-008D-4697-A4BE-D1317F3A4D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36" y="144891"/>
            <a:ext cx="1409113" cy="1409113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+14%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+23%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+96%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NOVIEMBRE  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</p:spTree>
    <p:extLst>
      <p:ext uri="{BB962C8B-B14F-4D97-AF65-F5344CB8AC3E}">
        <p14:creationId xmlns:p14="http://schemas.microsoft.com/office/powerpoint/2010/main" val="3592572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+62%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62388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3D3B1AA4-6D0E-4F08-8695-B9EEE1B2DA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0" y="144891"/>
            <a:ext cx="1409113" cy="140911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BE3B0BC6-008D-4697-A4BE-D1317F3A4D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36" y="144891"/>
            <a:ext cx="1409113" cy="1409113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+200%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5027308"/>
          <a:ext cx="7689668" cy="9068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8246507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B5872C66-18AE-4D7A-8E02-7FD448C795BA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NOVIEMBRE DELITOS SOCIALES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</p:spTree>
    <p:extLst>
      <p:ext uri="{BB962C8B-B14F-4D97-AF65-F5344CB8AC3E}">
        <p14:creationId xmlns:p14="http://schemas.microsoft.com/office/powerpoint/2010/main" val="3162970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2" y="1550988"/>
            <a:ext cx="6734175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171700" y="647700"/>
            <a:ext cx="4876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DIRECCION DE PREVENSION SOCIAL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090099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9"/>
          <a:stretch/>
        </p:blipFill>
        <p:spPr bwMode="auto">
          <a:xfrm>
            <a:off x="1790700" y="1374774"/>
            <a:ext cx="5130800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415925"/>
            <a:ext cx="793432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14043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666</Words>
  <Application>Microsoft Office PowerPoint</Application>
  <PresentationFormat>Presentación en pantalla (4:3)</PresentationFormat>
  <Paragraphs>468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</cp:lastModifiedBy>
  <cp:revision>3</cp:revision>
  <dcterms:created xsi:type="dcterms:W3CDTF">2018-12-15T17:26:51Z</dcterms:created>
  <dcterms:modified xsi:type="dcterms:W3CDTF">2018-12-21T16:32:17Z</dcterms:modified>
</cp:coreProperties>
</file>